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17747"/>
            <a:ext cx="11809312" cy="622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3917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984580" cy="5766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5928" y="1844824"/>
            <a:ext cx="58779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924944"/>
            <a:ext cx="108012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77152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93"/>
            <a:ext cx="109632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763222" cy="45857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125" r="6049" b="4811"/>
          <a:stretch/>
        </p:blipFill>
        <p:spPr>
          <a:xfrm>
            <a:off x="6456040" y="4365104"/>
            <a:ext cx="3456384" cy="239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238008"/>
            <a:ext cx="10052694" cy="6619992"/>
            <a:chOff x="1271464" y="-13580"/>
            <a:chExt cx="10772775" cy="71763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-13580"/>
              <a:ext cx="5876925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429000"/>
              <a:ext cx="10772775" cy="3733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539290" cy="589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489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8720"/>
            <a:ext cx="9668420" cy="5734442"/>
            <a:chOff x="1025873" y="0"/>
            <a:chExt cx="10735667" cy="71517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0"/>
              <a:ext cx="10706100" cy="561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5873" y="5618238"/>
              <a:ext cx="4781550" cy="153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